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4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90B9A-0932-4678-96C8-E691C09197B2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5994FE-C6E1-4350-BEBA-F76C6AF2B81C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Учреждения культуры</a:t>
          </a:r>
          <a:endParaRPr lang="ru-RU" sz="1400" dirty="0">
            <a:solidFill>
              <a:srgbClr val="FF0000"/>
            </a:solidFill>
          </a:endParaRPr>
        </a:p>
      </dgm:t>
    </dgm:pt>
    <dgm:pt modelId="{8534773B-8D23-471C-8ACA-F3D5BC4DDE2F}" type="parTrans" cxnId="{A1079504-4070-4B1F-AAE5-DAF9F427A981}">
      <dgm:prSet/>
      <dgm:spPr/>
      <dgm:t>
        <a:bodyPr/>
        <a:lstStyle/>
        <a:p>
          <a:endParaRPr lang="ru-RU"/>
        </a:p>
      </dgm:t>
    </dgm:pt>
    <dgm:pt modelId="{FA3DFC52-F967-4868-BDE2-159F0C9E2437}" type="sibTrans" cxnId="{A1079504-4070-4B1F-AAE5-DAF9F427A981}">
      <dgm:prSet/>
      <dgm:spPr/>
      <dgm:t>
        <a:bodyPr/>
        <a:lstStyle/>
        <a:p>
          <a:endParaRPr lang="ru-RU"/>
        </a:p>
      </dgm:t>
    </dgm:pt>
    <dgm:pt modelId="{01ADE4B9-E74B-4937-8900-86AD02D5E514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Библиотека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им.Алтынсарина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5EDAE8-D1DE-495C-83E6-FCC408B949CD}" type="parTrans" cxnId="{073A019A-16AE-4E5B-8C30-3E64E52DA791}">
      <dgm:prSet/>
      <dgm:spPr/>
      <dgm:t>
        <a:bodyPr/>
        <a:lstStyle/>
        <a:p>
          <a:endParaRPr lang="ru-RU"/>
        </a:p>
      </dgm:t>
    </dgm:pt>
    <dgm:pt modelId="{A34F9781-FDEF-4916-A488-2432443FC93F}" type="sibTrans" cxnId="{073A019A-16AE-4E5B-8C30-3E64E52DA791}">
      <dgm:prSet/>
      <dgm:spPr/>
      <dgm:t>
        <a:bodyPr/>
        <a:lstStyle/>
        <a:p>
          <a:endParaRPr lang="ru-RU"/>
        </a:p>
      </dgm:t>
    </dgm:pt>
    <dgm:pt modelId="{6121AA1D-BD0A-4701-BFE3-1FA8770C93CD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Учреждения образования</a:t>
          </a:r>
          <a:endParaRPr lang="ru-RU" sz="1400" dirty="0">
            <a:solidFill>
              <a:srgbClr val="FF0000"/>
            </a:solidFill>
          </a:endParaRPr>
        </a:p>
      </dgm:t>
    </dgm:pt>
    <dgm:pt modelId="{172ECC06-1B69-47CB-AD55-0C57D069A63F}" type="parTrans" cxnId="{A6AFB105-B6E1-47F9-B013-CDE545835659}">
      <dgm:prSet/>
      <dgm:spPr/>
      <dgm:t>
        <a:bodyPr/>
        <a:lstStyle/>
        <a:p>
          <a:endParaRPr lang="ru-RU"/>
        </a:p>
      </dgm:t>
    </dgm:pt>
    <dgm:pt modelId="{18FE9EB3-F826-4281-9479-75088CEB7D7D}" type="sibTrans" cxnId="{A6AFB105-B6E1-47F9-B013-CDE545835659}">
      <dgm:prSet/>
      <dgm:spPr/>
      <dgm:t>
        <a:bodyPr/>
        <a:lstStyle/>
        <a:p>
          <a:endParaRPr lang="ru-RU"/>
        </a:p>
      </dgm:t>
    </dgm:pt>
    <dgm:pt modelId="{EE96699C-8A45-4AEB-A17D-BF19EDAF35E8}">
      <dgm:prSet phldrT="[Текст]" custT="1"/>
      <dgm:spPr/>
      <dgm:t>
        <a:bodyPr/>
        <a:lstStyle/>
        <a:p>
          <a:pPr marL="0" indent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Школа - гимназия им. Горького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FA29BA-FE71-4BD2-A953-DC8863D8AF3E}" type="parTrans" cxnId="{9D361553-9B80-45F8-9AC6-8F067181004B}">
      <dgm:prSet/>
      <dgm:spPr/>
      <dgm:t>
        <a:bodyPr/>
        <a:lstStyle/>
        <a:p>
          <a:endParaRPr lang="ru-RU"/>
        </a:p>
      </dgm:t>
    </dgm:pt>
    <dgm:pt modelId="{73598447-728E-4DE5-B15F-8991D462D403}" type="sibTrans" cxnId="{9D361553-9B80-45F8-9AC6-8F067181004B}">
      <dgm:prSet/>
      <dgm:spPr/>
      <dgm:t>
        <a:bodyPr/>
        <a:lstStyle/>
        <a:p>
          <a:endParaRPr lang="ru-RU"/>
        </a:p>
      </dgm:t>
    </dgm:pt>
    <dgm:pt modelId="{69693C89-17C1-4061-A270-8606DC3E3B9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Учреждения здравоохранения</a:t>
          </a:r>
          <a:endParaRPr lang="ru-RU" sz="1400" dirty="0">
            <a:solidFill>
              <a:srgbClr val="FF0000"/>
            </a:solidFill>
          </a:endParaRPr>
        </a:p>
      </dgm:t>
    </dgm:pt>
    <dgm:pt modelId="{A5A4F959-D2ED-4821-B674-7E0316C66B36}" type="parTrans" cxnId="{4E3BF758-DEF0-4564-9B11-8E2DD5504F22}">
      <dgm:prSet/>
      <dgm:spPr/>
      <dgm:t>
        <a:bodyPr/>
        <a:lstStyle/>
        <a:p>
          <a:endParaRPr lang="ru-RU"/>
        </a:p>
      </dgm:t>
    </dgm:pt>
    <dgm:pt modelId="{772B9BE4-9918-46CA-AF50-E232115B1509}" type="sibTrans" cxnId="{4E3BF758-DEF0-4564-9B11-8E2DD5504F22}">
      <dgm:prSet/>
      <dgm:spPr/>
      <dgm:t>
        <a:bodyPr/>
        <a:lstStyle/>
        <a:p>
          <a:endParaRPr lang="ru-RU"/>
        </a:p>
      </dgm:t>
    </dgm:pt>
    <dgm:pt modelId="{7626428F-83E9-47C4-8342-35A0BA147A30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Поликлиники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A34D11-335A-4196-A2D4-5ABAAB77F41C}" type="parTrans" cxnId="{E61554C1-532B-4E3C-AA50-AFD549C47D56}">
      <dgm:prSet/>
      <dgm:spPr/>
      <dgm:t>
        <a:bodyPr/>
        <a:lstStyle/>
        <a:p>
          <a:endParaRPr lang="ru-RU"/>
        </a:p>
      </dgm:t>
    </dgm:pt>
    <dgm:pt modelId="{16C54E48-1C40-43AB-A817-D0026740DCD8}" type="sibTrans" cxnId="{E61554C1-532B-4E3C-AA50-AFD549C47D56}">
      <dgm:prSet/>
      <dgm:spPr/>
      <dgm:t>
        <a:bodyPr/>
        <a:lstStyle/>
        <a:p>
          <a:endParaRPr lang="ru-RU"/>
        </a:p>
      </dgm:t>
    </dgm:pt>
    <dgm:pt modelId="{41E13262-4615-49C4-B8D4-E3CEF48251D7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Предприятия, предоставляющие услуги</a:t>
          </a:r>
          <a:endParaRPr lang="ru-RU" sz="1400" dirty="0">
            <a:solidFill>
              <a:srgbClr val="FF0000"/>
            </a:solidFill>
          </a:endParaRPr>
        </a:p>
      </dgm:t>
    </dgm:pt>
    <dgm:pt modelId="{5D16BDBA-54DD-41E1-B8E9-266B187B9A6D}" type="parTrans" cxnId="{EB3A3202-545D-4343-844A-897167241DD7}">
      <dgm:prSet/>
      <dgm:spPr/>
      <dgm:t>
        <a:bodyPr/>
        <a:lstStyle/>
        <a:p>
          <a:endParaRPr lang="ru-RU"/>
        </a:p>
      </dgm:t>
    </dgm:pt>
    <dgm:pt modelId="{04197748-B104-4607-9DEE-7F5197466462}" type="sibTrans" cxnId="{EB3A3202-545D-4343-844A-897167241DD7}">
      <dgm:prSet/>
      <dgm:spPr/>
      <dgm:t>
        <a:bodyPr/>
        <a:lstStyle/>
        <a:p>
          <a:endParaRPr lang="ru-RU"/>
        </a:p>
      </dgm:t>
    </dgm:pt>
    <dgm:pt modelId="{157C392A-357D-412E-8184-7B10FF2626B0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Магазины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15EF5A-9C9D-4BB2-9DC0-CE66363FFD14}" type="parTrans" cxnId="{EB515B56-3AE7-4F37-B908-2E679C342A15}">
      <dgm:prSet/>
      <dgm:spPr/>
      <dgm:t>
        <a:bodyPr/>
        <a:lstStyle/>
        <a:p>
          <a:endParaRPr lang="ru-RU"/>
        </a:p>
      </dgm:t>
    </dgm:pt>
    <dgm:pt modelId="{E26D2C3A-2B4C-40FE-8DEB-AD3078862D47}" type="sibTrans" cxnId="{EB515B56-3AE7-4F37-B908-2E679C342A15}">
      <dgm:prSet/>
      <dgm:spPr/>
      <dgm:t>
        <a:bodyPr/>
        <a:lstStyle/>
        <a:p>
          <a:endParaRPr lang="ru-RU"/>
        </a:p>
      </dgm:t>
    </dgm:pt>
    <dgm:pt modelId="{EE4046BD-F648-4235-A15A-6D0DD2EE2690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Драматический театр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B62F68-6C48-4134-A55A-198F18E29401}" type="parTrans" cxnId="{56CC5295-ED9B-4CAC-96B6-E6B564EC7C08}">
      <dgm:prSet/>
      <dgm:spPr/>
      <dgm:t>
        <a:bodyPr/>
        <a:lstStyle/>
        <a:p>
          <a:endParaRPr lang="ru-RU"/>
        </a:p>
      </dgm:t>
    </dgm:pt>
    <dgm:pt modelId="{5A046560-B7D6-4CDA-BC00-DFC05411A1E4}" type="sibTrans" cxnId="{56CC5295-ED9B-4CAC-96B6-E6B564EC7C08}">
      <dgm:prSet/>
      <dgm:spPr/>
      <dgm:t>
        <a:bodyPr/>
        <a:lstStyle/>
        <a:p>
          <a:endParaRPr lang="ru-RU"/>
        </a:p>
      </dgm:t>
    </dgm:pt>
    <dgm:pt modelId="{E1F6ABCD-BBC6-45BB-9ADC-6E12EF564BFB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Музей краеведческий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10A4EB-6382-414D-A204-6626493E88F3}" type="parTrans" cxnId="{9B916B00-45AE-4F64-BEB3-B57BF05CDDA5}">
      <dgm:prSet/>
      <dgm:spPr/>
      <dgm:t>
        <a:bodyPr/>
        <a:lstStyle/>
        <a:p>
          <a:endParaRPr lang="ru-RU"/>
        </a:p>
      </dgm:t>
    </dgm:pt>
    <dgm:pt modelId="{1FD164C8-6CE5-40E1-8941-94C745F1192F}" type="sibTrans" cxnId="{9B916B00-45AE-4F64-BEB3-B57BF05CDDA5}">
      <dgm:prSet/>
      <dgm:spPr/>
      <dgm:t>
        <a:bodyPr/>
        <a:lstStyle/>
        <a:p>
          <a:endParaRPr lang="ru-RU"/>
        </a:p>
      </dgm:t>
    </dgm:pt>
    <dgm:pt modelId="{63F3179E-EFB0-442B-9E26-3613C2F0C3ED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Музей МЧС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604DBA-1A61-4E98-A58C-69F54F7BBCDA}" type="parTrans" cxnId="{0C1E96DF-28E0-43A7-AFD0-8F407AAAF5D2}">
      <dgm:prSet/>
      <dgm:spPr/>
      <dgm:t>
        <a:bodyPr/>
        <a:lstStyle/>
        <a:p>
          <a:endParaRPr lang="ru-RU"/>
        </a:p>
      </dgm:t>
    </dgm:pt>
    <dgm:pt modelId="{D4611200-EFAB-445A-B825-94C221AD8724}" type="sibTrans" cxnId="{0C1E96DF-28E0-43A7-AFD0-8F407AAAF5D2}">
      <dgm:prSet/>
      <dgm:spPr/>
      <dgm:t>
        <a:bodyPr/>
        <a:lstStyle/>
        <a:p>
          <a:endParaRPr lang="ru-RU"/>
        </a:p>
      </dgm:t>
    </dgm:pt>
    <dgm:pt modelId="{6B73680E-DFB1-4A2E-A512-C74920D0E035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Геологический музей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4E4B6B-0AEE-45C9-95A6-09E76AD96F41}" type="parTrans" cxnId="{786A4369-6DFB-415A-8372-FC3C603D15EE}">
      <dgm:prSet/>
      <dgm:spPr/>
      <dgm:t>
        <a:bodyPr/>
        <a:lstStyle/>
        <a:p>
          <a:endParaRPr lang="ru-RU"/>
        </a:p>
      </dgm:t>
    </dgm:pt>
    <dgm:pt modelId="{2EF60FA9-DF1F-4D69-9602-3E55B6B3B992}" type="sibTrans" cxnId="{786A4369-6DFB-415A-8372-FC3C603D15EE}">
      <dgm:prSet/>
      <dgm:spPr/>
      <dgm:t>
        <a:bodyPr/>
        <a:lstStyle/>
        <a:p>
          <a:endParaRPr lang="ru-RU"/>
        </a:p>
      </dgm:t>
    </dgm:pt>
    <dgm:pt modelId="{96A626C7-DF13-4994-ABF5-4E394A3EE019}">
      <dgm:prSet custT="1"/>
      <dgm:spPr/>
      <dgm:t>
        <a:bodyPr/>
        <a:lstStyle/>
        <a:p>
          <a:pPr marL="0" indent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Детская музыкальная школа №3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839980-9024-4DAB-9442-24D25125A3A8}" type="parTrans" cxnId="{96FDC19D-D06C-4EAA-AD96-BA03C9388640}">
      <dgm:prSet/>
      <dgm:spPr/>
      <dgm:t>
        <a:bodyPr/>
        <a:lstStyle/>
        <a:p>
          <a:endParaRPr lang="ru-RU"/>
        </a:p>
      </dgm:t>
    </dgm:pt>
    <dgm:pt modelId="{D0C4F089-0CFA-437F-A6D2-8BEA8AFAA1EF}" type="sibTrans" cxnId="{96FDC19D-D06C-4EAA-AD96-BA03C9388640}">
      <dgm:prSet/>
      <dgm:spPr/>
      <dgm:t>
        <a:bodyPr/>
        <a:lstStyle/>
        <a:p>
          <a:endParaRPr lang="ru-RU"/>
        </a:p>
      </dgm:t>
    </dgm:pt>
    <dgm:pt modelId="{E232A3D8-321B-4CA2-8033-6C3E9159FFAE}">
      <dgm:prSet custT="1"/>
      <dgm:spPr/>
      <dgm:t>
        <a:bodyPr/>
        <a:lstStyle/>
        <a:p>
          <a:pPr marL="0" indent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Детская художественная школа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2E4EAD-B59A-4C1F-8C79-9D12B8AD7A73}" type="parTrans" cxnId="{B11C8F70-BE53-41F5-8D41-5F4490726575}">
      <dgm:prSet/>
      <dgm:spPr/>
      <dgm:t>
        <a:bodyPr/>
        <a:lstStyle/>
        <a:p>
          <a:endParaRPr lang="ru-RU"/>
        </a:p>
      </dgm:t>
    </dgm:pt>
    <dgm:pt modelId="{B4E2B2B6-F3AB-4F72-AB36-4F8464515D6D}" type="sibTrans" cxnId="{B11C8F70-BE53-41F5-8D41-5F4490726575}">
      <dgm:prSet/>
      <dgm:spPr/>
      <dgm:t>
        <a:bodyPr/>
        <a:lstStyle/>
        <a:p>
          <a:endParaRPr lang="ru-RU"/>
        </a:p>
      </dgm:t>
    </dgm:pt>
    <dgm:pt modelId="{8763BDC6-3972-4BE3-B6F7-2F7CC2FA8D67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Аптеки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F2B4E1-62E5-4606-97C9-702F9722AF2D}" type="parTrans" cxnId="{33C3E3B6-222B-4D91-B5AD-884F1A5C2434}">
      <dgm:prSet/>
      <dgm:spPr/>
      <dgm:t>
        <a:bodyPr/>
        <a:lstStyle/>
        <a:p>
          <a:endParaRPr lang="ru-RU"/>
        </a:p>
      </dgm:t>
    </dgm:pt>
    <dgm:pt modelId="{D4898C2F-8947-4680-80D2-C9C53285A403}" type="sibTrans" cxnId="{33C3E3B6-222B-4D91-B5AD-884F1A5C2434}">
      <dgm:prSet/>
      <dgm:spPr/>
      <dgm:t>
        <a:bodyPr/>
        <a:lstStyle/>
        <a:p>
          <a:endParaRPr lang="ru-RU"/>
        </a:p>
      </dgm:t>
    </dgm:pt>
    <dgm:pt modelId="{48DB7818-A7D3-4C58-8D4D-4E95CF62FA77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Парикмахерские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2AFE30-9C81-4EC9-9CEC-53E306A1F4F0}" type="parTrans" cxnId="{8209F351-45E5-4C09-B18E-E01C2A5750FF}">
      <dgm:prSet/>
      <dgm:spPr/>
      <dgm:t>
        <a:bodyPr/>
        <a:lstStyle/>
        <a:p>
          <a:endParaRPr lang="ru-RU"/>
        </a:p>
      </dgm:t>
    </dgm:pt>
    <dgm:pt modelId="{D30E7FF4-4049-485B-808D-D648323826E8}" type="sibTrans" cxnId="{8209F351-45E5-4C09-B18E-E01C2A5750FF}">
      <dgm:prSet/>
      <dgm:spPr/>
      <dgm:t>
        <a:bodyPr/>
        <a:lstStyle/>
        <a:p>
          <a:endParaRPr lang="ru-RU"/>
        </a:p>
      </dgm:t>
    </dgm:pt>
    <dgm:pt modelId="{CE82B0FF-7854-4A1A-9CCB-FC3D908D955B}" type="pres">
      <dgm:prSet presAssocID="{86F90B9A-0932-4678-96C8-E691C09197B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38B40F-A1B2-4363-9C16-F9E6DCD4C972}" type="pres">
      <dgm:prSet presAssocID="{86F90B9A-0932-4678-96C8-E691C09197B2}" presName="children" presStyleCnt="0"/>
      <dgm:spPr/>
    </dgm:pt>
    <dgm:pt modelId="{68752965-3106-42AB-9B4C-AA88CAAF6A6F}" type="pres">
      <dgm:prSet presAssocID="{86F90B9A-0932-4678-96C8-E691C09197B2}" presName="child1group" presStyleCnt="0"/>
      <dgm:spPr/>
    </dgm:pt>
    <dgm:pt modelId="{4CD8E89A-EE4C-4A66-8EF8-1E19C3AE2B97}" type="pres">
      <dgm:prSet presAssocID="{86F90B9A-0932-4678-96C8-E691C09197B2}" presName="child1" presStyleLbl="bgAcc1" presStyleIdx="0" presStyleCnt="4"/>
      <dgm:spPr/>
      <dgm:t>
        <a:bodyPr/>
        <a:lstStyle/>
        <a:p>
          <a:endParaRPr lang="ru-RU"/>
        </a:p>
      </dgm:t>
    </dgm:pt>
    <dgm:pt modelId="{848C94E6-3231-40A6-8960-D87F64EF877A}" type="pres">
      <dgm:prSet presAssocID="{86F90B9A-0932-4678-96C8-E691C09197B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32350-0778-4019-8E43-F5BDBEE6299F}" type="pres">
      <dgm:prSet presAssocID="{86F90B9A-0932-4678-96C8-E691C09197B2}" presName="child2group" presStyleCnt="0"/>
      <dgm:spPr/>
    </dgm:pt>
    <dgm:pt modelId="{B30D2A0E-8287-4903-8C9A-7EBAB4355593}" type="pres">
      <dgm:prSet presAssocID="{86F90B9A-0932-4678-96C8-E691C09197B2}" presName="child2" presStyleLbl="bgAcc1" presStyleIdx="1" presStyleCnt="4" custScaleX="120966" custLinFactNeighborX="21740" custLinFactNeighborY="13393"/>
      <dgm:spPr/>
      <dgm:t>
        <a:bodyPr/>
        <a:lstStyle/>
        <a:p>
          <a:endParaRPr lang="ru-RU"/>
        </a:p>
      </dgm:t>
    </dgm:pt>
    <dgm:pt modelId="{154196B5-64B5-44FF-A6A7-10331D948207}" type="pres">
      <dgm:prSet presAssocID="{86F90B9A-0932-4678-96C8-E691C09197B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759C2-42F5-4C8F-B1AF-6B0BF370CF7A}" type="pres">
      <dgm:prSet presAssocID="{86F90B9A-0932-4678-96C8-E691C09197B2}" presName="child3group" presStyleCnt="0"/>
      <dgm:spPr/>
    </dgm:pt>
    <dgm:pt modelId="{30BDFEE9-299C-4EFA-913A-0F32D3E60D19}" type="pres">
      <dgm:prSet presAssocID="{86F90B9A-0932-4678-96C8-E691C09197B2}" presName="child3" presStyleLbl="bgAcc1" presStyleIdx="2" presStyleCnt="4" custLinFactNeighborX="16860" custLinFactNeighborY="1786"/>
      <dgm:spPr/>
      <dgm:t>
        <a:bodyPr/>
        <a:lstStyle/>
        <a:p>
          <a:endParaRPr lang="ru-RU"/>
        </a:p>
      </dgm:t>
    </dgm:pt>
    <dgm:pt modelId="{1B6F4014-C340-4B11-B3F2-AB528339D6EB}" type="pres">
      <dgm:prSet presAssocID="{86F90B9A-0932-4678-96C8-E691C09197B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44CE8-E843-45C5-BE8C-C750ABBED7BC}" type="pres">
      <dgm:prSet presAssocID="{86F90B9A-0932-4678-96C8-E691C09197B2}" presName="child4group" presStyleCnt="0"/>
      <dgm:spPr/>
    </dgm:pt>
    <dgm:pt modelId="{C20BBD56-608B-44A0-B63E-B4F7CDF0BDA6}" type="pres">
      <dgm:prSet presAssocID="{86F90B9A-0932-4678-96C8-E691C09197B2}" presName="child4" presStyleLbl="bgAcc1" presStyleIdx="3" presStyleCnt="4" custLinFactNeighborX="9579" custLinFactNeighborY="-7143"/>
      <dgm:spPr/>
      <dgm:t>
        <a:bodyPr/>
        <a:lstStyle/>
        <a:p>
          <a:endParaRPr lang="ru-RU"/>
        </a:p>
      </dgm:t>
    </dgm:pt>
    <dgm:pt modelId="{88D8BC0C-94EA-4E61-941F-ED6A6625B117}" type="pres">
      <dgm:prSet presAssocID="{86F90B9A-0932-4678-96C8-E691C09197B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42956-9B01-4D6C-9EAE-9A80D36B174D}" type="pres">
      <dgm:prSet presAssocID="{86F90B9A-0932-4678-96C8-E691C09197B2}" presName="childPlaceholder" presStyleCnt="0"/>
      <dgm:spPr/>
    </dgm:pt>
    <dgm:pt modelId="{357CF302-4DD1-4014-83DE-CA08636D2199}" type="pres">
      <dgm:prSet presAssocID="{86F90B9A-0932-4678-96C8-E691C09197B2}" presName="circle" presStyleCnt="0"/>
      <dgm:spPr/>
    </dgm:pt>
    <dgm:pt modelId="{35A63F59-B6BE-484F-AA88-B563EFDB8391}" type="pres">
      <dgm:prSet presAssocID="{86F90B9A-0932-4678-96C8-E691C09197B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5B679-F466-4A4A-A948-15A2EC6E77F8}" type="pres">
      <dgm:prSet presAssocID="{86F90B9A-0932-4678-96C8-E691C09197B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72617-2F17-42D0-934A-E7DB4252C9FD}" type="pres">
      <dgm:prSet presAssocID="{86F90B9A-0932-4678-96C8-E691C09197B2}" presName="quadrant3" presStyleLbl="node1" presStyleIdx="2" presStyleCnt="4" custScaleX="999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5C630-A1FB-4043-A76C-C5CBC17F14CA}" type="pres">
      <dgm:prSet presAssocID="{86F90B9A-0932-4678-96C8-E691C09197B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BA5D5-64ED-4FEB-8DC0-DF250EB2B02A}" type="pres">
      <dgm:prSet presAssocID="{86F90B9A-0932-4678-96C8-E691C09197B2}" presName="quadrantPlaceholder" presStyleCnt="0"/>
      <dgm:spPr/>
    </dgm:pt>
    <dgm:pt modelId="{5CB5955D-C20E-4712-99B5-D81C3452C086}" type="pres">
      <dgm:prSet presAssocID="{86F90B9A-0932-4678-96C8-E691C09197B2}" presName="center1" presStyleLbl="fgShp" presStyleIdx="0" presStyleCnt="2"/>
      <dgm:spPr/>
    </dgm:pt>
    <dgm:pt modelId="{FF457F9F-81EE-4CED-B21B-23F6CDF45726}" type="pres">
      <dgm:prSet presAssocID="{86F90B9A-0932-4678-96C8-E691C09197B2}" presName="center2" presStyleLbl="fgShp" presStyleIdx="1" presStyleCnt="2"/>
      <dgm:spPr/>
    </dgm:pt>
  </dgm:ptLst>
  <dgm:cxnLst>
    <dgm:cxn modelId="{254AA219-D796-42AC-B7A5-47C89C4D82AA}" type="presOf" srcId="{E232A3D8-321B-4CA2-8033-6C3E9159FFAE}" destId="{154196B5-64B5-44FF-A6A7-10331D948207}" srcOrd="1" destOrd="2" presId="urn:microsoft.com/office/officeart/2005/8/layout/cycle4#1"/>
    <dgm:cxn modelId="{56CC5295-ED9B-4CAC-96B6-E6B564EC7C08}" srcId="{D15994FE-C6E1-4350-BEBA-F76C6AF2B81C}" destId="{EE4046BD-F648-4235-A15A-6D0DD2EE2690}" srcOrd="1" destOrd="0" parTransId="{CCB62F68-6C48-4134-A55A-198F18E29401}" sibTransId="{5A046560-B7D6-4CDA-BC00-DFC05411A1E4}"/>
    <dgm:cxn modelId="{17C87537-18D0-4714-84B4-AA1152B35EE2}" type="presOf" srcId="{6B73680E-DFB1-4A2E-A512-C74920D0E035}" destId="{848C94E6-3231-40A6-8960-D87F64EF877A}" srcOrd="1" destOrd="4" presId="urn:microsoft.com/office/officeart/2005/8/layout/cycle4#1"/>
    <dgm:cxn modelId="{A1079504-4070-4B1F-AAE5-DAF9F427A981}" srcId="{86F90B9A-0932-4678-96C8-E691C09197B2}" destId="{D15994FE-C6E1-4350-BEBA-F76C6AF2B81C}" srcOrd="0" destOrd="0" parTransId="{8534773B-8D23-471C-8ACA-F3D5BC4DDE2F}" sibTransId="{FA3DFC52-F967-4868-BDE2-159F0C9E2437}"/>
    <dgm:cxn modelId="{786A4369-6DFB-415A-8372-FC3C603D15EE}" srcId="{D15994FE-C6E1-4350-BEBA-F76C6AF2B81C}" destId="{6B73680E-DFB1-4A2E-A512-C74920D0E035}" srcOrd="4" destOrd="0" parTransId="{684E4B6B-0AEE-45C9-95A6-09E76AD96F41}" sibTransId="{2EF60FA9-DF1F-4D69-9602-3E55B6B3B992}"/>
    <dgm:cxn modelId="{6F15A391-32D4-4FE0-AF9A-795D28C21F3B}" type="presOf" srcId="{48DB7818-A7D3-4C58-8D4D-4E95CF62FA77}" destId="{88D8BC0C-94EA-4E61-941F-ED6A6625B117}" srcOrd="1" destOrd="1" presId="urn:microsoft.com/office/officeart/2005/8/layout/cycle4#1"/>
    <dgm:cxn modelId="{9B916B00-45AE-4F64-BEB3-B57BF05CDDA5}" srcId="{D15994FE-C6E1-4350-BEBA-F76C6AF2B81C}" destId="{E1F6ABCD-BBC6-45BB-9ADC-6E12EF564BFB}" srcOrd="2" destOrd="0" parTransId="{4F10A4EB-6382-414D-A204-6626493E88F3}" sibTransId="{1FD164C8-6CE5-40E1-8941-94C745F1192F}"/>
    <dgm:cxn modelId="{E78AA167-0FFA-4D11-B2E3-17F1724A6248}" type="presOf" srcId="{48DB7818-A7D3-4C58-8D4D-4E95CF62FA77}" destId="{C20BBD56-608B-44A0-B63E-B4F7CDF0BDA6}" srcOrd="0" destOrd="1" presId="urn:microsoft.com/office/officeart/2005/8/layout/cycle4#1"/>
    <dgm:cxn modelId="{8444266B-A6C3-45E9-A8CE-E2F7BA4559E8}" type="presOf" srcId="{01ADE4B9-E74B-4937-8900-86AD02D5E514}" destId="{848C94E6-3231-40A6-8960-D87F64EF877A}" srcOrd="1" destOrd="0" presId="urn:microsoft.com/office/officeart/2005/8/layout/cycle4#1"/>
    <dgm:cxn modelId="{049BC853-9524-481B-8FDC-9C437D6E3364}" type="presOf" srcId="{E232A3D8-321B-4CA2-8033-6C3E9159FFAE}" destId="{B30D2A0E-8287-4903-8C9A-7EBAB4355593}" srcOrd="0" destOrd="2" presId="urn:microsoft.com/office/officeart/2005/8/layout/cycle4#1"/>
    <dgm:cxn modelId="{C21E510B-22F6-466F-B8AE-1039CB84532C}" type="presOf" srcId="{D15994FE-C6E1-4350-BEBA-F76C6AF2B81C}" destId="{35A63F59-B6BE-484F-AA88-B563EFDB8391}" srcOrd="0" destOrd="0" presId="urn:microsoft.com/office/officeart/2005/8/layout/cycle4#1"/>
    <dgm:cxn modelId="{7EE45CA3-15DB-40E4-A634-54F7A9D6027C}" type="presOf" srcId="{8763BDC6-3972-4BE3-B6F7-2F7CC2FA8D67}" destId="{30BDFEE9-299C-4EFA-913A-0F32D3E60D19}" srcOrd="0" destOrd="1" presId="urn:microsoft.com/office/officeart/2005/8/layout/cycle4#1"/>
    <dgm:cxn modelId="{7CD5124B-033C-45BE-AD42-86B233B71B01}" type="presOf" srcId="{63F3179E-EFB0-442B-9E26-3613C2F0C3ED}" destId="{4CD8E89A-EE4C-4A66-8EF8-1E19C3AE2B97}" srcOrd="0" destOrd="3" presId="urn:microsoft.com/office/officeart/2005/8/layout/cycle4#1"/>
    <dgm:cxn modelId="{9707A571-2ACA-41E4-A82A-2C56D79EC147}" type="presOf" srcId="{6121AA1D-BD0A-4701-BFE3-1FA8770C93CD}" destId="{F385B679-F466-4A4A-A948-15A2EC6E77F8}" srcOrd="0" destOrd="0" presId="urn:microsoft.com/office/officeart/2005/8/layout/cycle4#1"/>
    <dgm:cxn modelId="{6366652B-490F-4FC8-A5E5-16069856E351}" type="presOf" srcId="{96A626C7-DF13-4994-ABF5-4E394A3EE019}" destId="{154196B5-64B5-44FF-A6A7-10331D948207}" srcOrd="1" destOrd="1" presId="urn:microsoft.com/office/officeart/2005/8/layout/cycle4#1"/>
    <dgm:cxn modelId="{6173AC07-F304-40A3-9127-DC3E96F0A75A}" type="presOf" srcId="{01ADE4B9-E74B-4937-8900-86AD02D5E514}" destId="{4CD8E89A-EE4C-4A66-8EF8-1E19C3AE2B97}" srcOrd="0" destOrd="0" presId="urn:microsoft.com/office/officeart/2005/8/layout/cycle4#1"/>
    <dgm:cxn modelId="{856C73DE-0B64-4438-A5E6-16576DC0D0C2}" type="presOf" srcId="{EE4046BD-F648-4235-A15A-6D0DD2EE2690}" destId="{848C94E6-3231-40A6-8960-D87F64EF877A}" srcOrd="1" destOrd="1" presId="urn:microsoft.com/office/officeart/2005/8/layout/cycle4#1"/>
    <dgm:cxn modelId="{034046AB-A1C4-4933-8FD9-3364B644ED17}" type="presOf" srcId="{6B73680E-DFB1-4A2E-A512-C74920D0E035}" destId="{4CD8E89A-EE4C-4A66-8EF8-1E19C3AE2B97}" srcOrd="0" destOrd="4" presId="urn:microsoft.com/office/officeart/2005/8/layout/cycle4#1"/>
    <dgm:cxn modelId="{D15788C2-2F71-4E07-B89D-5310E2559D54}" type="presOf" srcId="{8763BDC6-3972-4BE3-B6F7-2F7CC2FA8D67}" destId="{1B6F4014-C340-4B11-B3F2-AB528339D6EB}" srcOrd="1" destOrd="1" presId="urn:microsoft.com/office/officeart/2005/8/layout/cycle4#1"/>
    <dgm:cxn modelId="{EB3A3202-545D-4343-844A-897167241DD7}" srcId="{86F90B9A-0932-4678-96C8-E691C09197B2}" destId="{41E13262-4615-49C4-B8D4-E3CEF48251D7}" srcOrd="3" destOrd="0" parTransId="{5D16BDBA-54DD-41E1-B8E9-266B187B9A6D}" sibTransId="{04197748-B104-4607-9DEE-7F5197466462}"/>
    <dgm:cxn modelId="{0C1E96DF-28E0-43A7-AFD0-8F407AAAF5D2}" srcId="{D15994FE-C6E1-4350-BEBA-F76C6AF2B81C}" destId="{63F3179E-EFB0-442B-9E26-3613C2F0C3ED}" srcOrd="3" destOrd="0" parTransId="{69604DBA-1A61-4E98-A58C-69F54F7BBCDA}" sibTransId="{D4611200-EFAB-445A-B825-94C221AD8724}"/>
    <dgm:cxn modelId="{4E3BF758-DEF0-4564-9B11-8E2DD5504F22}" srcId="{86F90B9A-0932-4678-96C8-E691C09197B2}" destId="{69693C89-17C1-4061-A270-8606DC3E3B9A}" srcOrd="2" destOrd="0" parTransId="{A5A4F959-D2ED-4821-B674-7E0316C66B36}" sibTransId="{772B9BE4-9918-46CA-AF50-E232115B1509}"/>
    <dgm:cxn modelId="{EB515B56-3AE7-4F37-B908-2E679C342A15}" srcId="{41E13262-4615-49C4-B8D4-E3CEF48251D7}" destId="{157C392A-357D-412E-8184-7B10FF2626B0}" srcOrd="0" destOrd="0" parTransId="{4815EF5A-9C9D-4BB2-9DC0-CE66363FFD14}" sibTransId="{E26D2C3A-2B4C-40FE-8DEB-AD3078862D47}"/>
    <dgm:cxn modelId="{33C3E3B6-222B-4D91-B5AD-884F1A5C2434}" srcId="{69693C89-17C1-4061-A270-8606DC3E3B9A}" destId="{8763BDC6-3972-4BE3-B6F7-2F7CC2FA8D67}" srcOrd="1" destOrd="0" parTransId="{D1F2B4E1-62E5-4606-97C9-702F9722AF2D}" sibTransId="{D4898C2F-8947-4680-80D2-C9C53285A403}"/>
    <dgm:cxn modelId="{B4E24EDF-AA7E-4FEC-9132-B10BBA18E9D3}" type="presOf" srcId="{86F90B9A-0932-4678-96C8-E691C09197B2}" destId="{CE82B0FF-7854-4A1A-9CCB-FC3D908D955B}" srcOrd="0" destOrd="0" presId="urn:microsoft.com/office/officeart/2005/8/layout/cycle4#1"/>
    <dgm:cxn modelId="{E61554C1-532B-4E3C-AA50-AFD549C47D56}" srcId="{69693C89-17C1-4061-A270-8606DC3E3B9A}" destId="{7626428F-83E9-47C4-8342-35A0BA147A30}" srcOrd="0" destOrd="0" parTransId="{8CA34D11-335A-4196-A2D4-5ABAAB77F41C}" sibTransId="{16C54E48-1C40-43AB-A817-D0026740DCD8}"/>
    <dgm:cxn modelId="{7B95AE89-312D-4DED-92FF-B88A165548B4}" type="presOf" srcId="{EE96699C-8A45-4AEB-A17D-BF19EDAF35E8}" destId="{B30D2A0E-8287-4903-8C9A-7EBAB4355593}" srcOrd="0" destOrd="0" presId="urn:microsoft.com/office/officeart/2005/8/layout/cycle4#1"/>
    <dgm:cxn modelId="{B11C8F70-BE53-41F5-8D41-5F4490726575}" srcId="{6121AA1D-BD0A-4701-BFE3-1FA8770C93CD}" destId="{E232A3D8-321B-4CA2-8033-6C3E9159FFAE}" srcOrd="2" destOrd="0" parTransId="{0E2E4EAD-B59A-4C1F-8C79-9D12B8AD7A73}" sibTransId="{B4E2B2B6-F3AB-4F72-AB36-4F8464515D6D}"/>
    <dgm:cxn modelId="{6983F6E8-5C7A-4C09-BFD3-CD48F7796EB4}" type="presOf" srcId="{EE4046BD-F648-4235-A15A-6D0DD2EE2690}" destId="{4CD8E89A-EE4C-4A66-8EF8-1E19C3AE2B97}" srcOrd="0" destOrd="1" presId="urn:microsoft.com/office/officeart/2005/8/layout/cycle4#1"/>
    <dgm:cxn modelId="{A96406E3-C1E8-430D-BCE4-F6B5FF140FC3}" type="presOf" srcId="{63F3179E-EFB0-442B-9E26-3613C2F0C3ED}" destId="{848C94E6-3231-40A6-8960-D87F64EF877A}" srcOrd="1" destOrd="3" presId="urn:microsoft.com/office/officeart/2005/8/layout/cycle4#1"/>
    <dgm:cxn modelId="{918FDDB8-CC82-4879-A35F-7CA4B378EF1E}" type="presOf" srcId="{96A626C7-DF13-4994-ABF5-4E394A3EE019}" destId="{B30D2A0E-8287-4903-8C9A-7EBAB4355593}" srcOrd="0" destOrd="1" presId="urn:microsoft.com/office/officeart/2005/8/layout/cycle4#1"/>
    <dgm:cxn modelId="{6B6AE1C4-210F-4DD7-BE01-63423149F08F}" type="presOf" srcId="{41E13262-4615-49C4-B8D4-E3CEF48251D7}" destId="{7035C630-A1FB-4043-A76C-C5CBC17F14CA}" srcOrd="0" destOrd="0" presId="urn:microsoft.com/office/officeart/2005/8/layout/cycle4#1"/>
    <dgm:cxn modelId="{9F539B0E-B88A-448D-A775-A6EA6EFD9AB4}" type="presOf" srcId="{157C392A-357D-412E-8184-7B10FF2626B0}" destId="{88D8BC0C-94EA-4E61-941F-ED6A6625B117}" srcOrd="1" destOrd="0" presId="urn:microsoft.com/office/officeart/2005/8/layout/cycle4#1"/>
    <dgm:cxn modelId="{F3EF768D-AC0D-478E-8E98-F4B2FC2EE228}" type="presOf" srcId="{7626428F-83E9-47C4-8342-35A0BA147A30}" destId="{1B6F4014-C340-4B11-B3F2-AB528339D6EB}" srcOrd="1" destOrd="0" presId="urn:microsoft.com/office/officeart/2005/8/layout/cycle4#1"/>
    <dgm:cxn modelId="{8D473F35-352E-44F1-B610-FAF0EB2DF068}" type="presOf" srcId="{EE96699C-8A45-4AEB-A17D-BF19EDAF35E8}" destId="{154196B5-64B5-44FF-A6A7-10331D948207}" srcOrd="1" destOrd="0" presId="urn:microsoft.com/office/officeart/2005/8/layout/cycle4#1"/>
    <dgm:cxn modelId="{52615751-8165-48DB-9D13-F006B2991013}" type="presOf" srcId="{157C392A-357D-412E-8184-7B10FF2626B0}" destId="{C20BBD56-608B-44A0-B63E-B4F7CDF0BDA6}" srcOrd="0" destOrd="0" presId="urn:microsoft.com/office/officeart/2005/8/layout/cycle4#1"/>
    <dgm:cxn modelId="{9D361553-9B80-45F8-9AC6-8F067181004B}" srcId="{6121AA1D-BD0A-4701-BFE3-1FA8770C93CD}" destId="{EE96699C-8A45-4AEB-A17D-BF19EDAF35E8}" srcOrd="0" destOrd="0" parTransId="{C2FA29BA-FE71-4BD2-A953-DC8863D8AF3E}" sibTransId="{73598447-728E-4DE5-B15F-8991D462D403}"/>
    <dgm:cxn modelId="{A6AFB105-B6E1-47F9-B013-CDE545835659}" srcId="{86F90B9A-0932-4678-96C8-E691C09197B2}" destId="{6121AA1D-BD0A-4701-BFE3-1FA8770C93CD}" srcOrd="1" destOrd="0" parTransId="{172ECC06-1B69-47CB-AD55-0C57D069A63F}" sibTransId="{18FE9EB3-F826-4281-9479-75088CEB7D7D}"/>
    <dgm:cxn modelId="{54DBC9D2-C556-4DFC-89FD-64E12C44071C}" type="presOf" srcId="{7626428F-83E9-47C4-8342-35A0BA147A30}" destId="{30BDFEE9-299C-4EFA-913A-0F32D3E60D19}" srcOrd="0" destOrd="0" presId="urn:microsoft.com/office/officeart/2005/8/layout/cycle4#1"/>
    <dgm:cxn modelId="{58473812-3401-4BCA-A795-2E20C04AAB46}" type="presOf" srcId="{69693C89-17C1-4061-A270-8606DC3E3B9A}" destId="{FC272617-2F17-42D0-934A-E7DB4252C9FD}" srcOrd="0" destOrd="0" presId="urn:microsoft.com/office/officeart/2005/8/layout/cycle4#1"/>
    <dgm:cxn modelId="{96FDC19D-D06C-4EAA-AD96-BA03C9388640}" srcId="{6121AA1D-BD0A-4701-BFE3-1FA8770C93CD}" destId="{96A626C7-DF13-4994-ABF5-4E394A3EE019}" srcOrd="1" destOrd="0" parTransId="{90839980-9024-4DAB-9442-24D25125A3A8}" sibTransId="{D0C4F089-0CFA-437F-A6D2-8BEA8AFAA1EF}"/>
    <dgm:cxn modelId="{4A43AF16-ED75-486F-858A-532A88026D2A}" type="presOf" srcId="{E1F6ABCD-BBC6-45BB-9ADC-6E12EF564BFB}" destId="{848C94E6-3231-40A6-8960-D87F64EF877A}" srcOrd="1" destOrd="2" presId="urn:microsoft.com/office/officeart/2005/8/layout/cycle4#1"/>
    <dgm:cxn modelId="{073A019A-16AE-4E5B-8C30-3E64E52DA791}" srcId="{D15994FE-C6E1-4350-BEBA-F76C6AF2B81C}" destId="{01ADE4B9-E74B-4937-8900-86AD02D5E514}" srcOrd="0" destOrd="0" parTransId="{DC5EDAE8-D1DE-495C-83E6-FCC408B949CD}" sibTransId="{A34F9781-FDEF-4916-A488-2432443FC93F}"/>
    <dgm:cxn modelId="{E609840F-E9A6-4CAC-9312-19DAA46FC869}" type="presOf" srcId="{E1F6ABCD-BBC6-45BB-9ADC-6E12EF564BFB}" destId="{4CD8E89A-EE4C-4A66-8EF8-1E19C3AE2B97}" srcOrd="0" destOrd="2" presId="urn:microsoft.com/office/officeart/2005/8/layout/cycle4#1"/>
    <dgm:cxn modelId="{8209F351-45E5-4C09-B18E-E01C2A5750FF}" srcId="{41E13262-4615-49C4-B8D4-E3CEF48251D7}" destId="{48DB7818-A7D3-4C58-8D4D-4E95CF62FA77}" srcOrd="1" destOrd="0" parTransId="{652AFE30-9C81-4EC9-9CEC-53E306A1F4F0}" sibTransId="{D30E7FF4-4049-485B-808D-D648323826E8}"/>
    <dgm:cxn modelId="{88BBDBED-2BDB-4E03-BFFA-424B5CD64844}" type="presParOf" srcId="{CE82B0FF-7854-4A1A-9CCB-FC3D908D955B}" destId="{1338B40F-A1B2-4363-9C16-F9E6DCD4C972}" srcOrd="0" destOrd="0" presId="urn:microsoft.com/office/officeart/2005/8/layout/cycle4#1"/>
    <dgm:cxn modelId="{CA48AA8B-AFE2-4BC5-804F-6B3FB67D7429}" type="presParOf" srcId="{1338B40F-A1B2-4363-9C16-F9E6DCD4C972}" destId="{68752965-3106-42AB-9B4C-AA88CAAF6A6F}" srcOrd="0" destOrd="0" presId="urn:microsoft.com/office/officeart/2005/8/layout/cycle4#1"/>
    <dgm:cxn modelId="{738984DB-0C57-4D79-9029-0244F07FDA3A}" type="presParOf" srcId="{68752965-3106-42AB-9B4C-AA88CAAF6A6F}" destId="{4CD8E89A-EE4C-4A66-8EF8-1E19C3AE2B97}" srcOrd="0" destOrd="0" presId="urn:microsoft.com/office/officeart/2005/8/layout/cycle4#1"/>
    <dgm:cxn modelId="{C4297A60-A274-49C8-97EA-38F394DF25EE}" type="presParOf" srcId="{68752965-3106-42AB-9B4C-AA88CAAF6A6F}" destId="{848C94E6-3231-40A6-8960-D87F64EF877A}" srcOrd="1" destOrd="0" presId="urn:microsoft.com/office/officeart/2005/8/layout/cycle4#1"/>
    <dgm:cxn modelId="{E447AB28-FA94-4781-B424-3C6DC8D8E2E9}" type="presParOf" srcId="{1338B40F-A1B2-4363-9C16-F9E6DCD4C972}" destId="{19C32350-0778-4019-8E43-F5BDBEE6299F}" srcOrd="1" destOrd="0" presId="urn:microsoft.com/office/officeart/2005/8/layout/cycle4#1"/>
    <dgm:cxn modelId="{796AF056-153E-4EFA-BB14-B230297907BE}" type="presParOf" srcId="{19C32350-0778-4019-8E43-F5BDBEE6299F}" destId="{B30D2A0E-8287-4903-8C9A-7EBAB4355593}" srcOrd="0" destOrd="0" presId="urn:microsoft.com/office/officeart/2005/8/layout/cycle4#1"/>
    <dgm:cxn modelId="{734A9355-BCB1-449C-A686-EDEF78F9B130}" type="presParOf" srcId="{19C32350-0778-4019-8E43-F5BDBEE6299F}" destId="{154196B5-64B5-44FF-A6A7-10331D948207}" srcOrd="1" destOrd="0" presId="urn:microsoft.com/office/officeart/2005/8/layout/cycle4#1"/>
    <dgm:cxn modelId="{39D3F760-AD25-44DB-B27A-F09838F82AC2}" type="presParOf" srcId="{1338B40F-A1B2-4363-9C16-F9E6DCD4C972}" destId="{8CF759C2-42F5-4C8F-B1AF-6B0BF370CF7A}" srcOrd="2" destOrd="0" presId="urn:microsoft.com/office/officeart/2005/8/layout/cycle4#1"/>
    <dgm:cxn modelId="{35CB8EBB-E381-47A9-A102-EEDBE9EA2C99}" type="presParOf" srcId="{8CF759C2-42F5-4C8F-B1AF-6B0BF370CF7A}" destId="{30BDFEE9-299C-4EFA-913A-0F32D3E60D19}" srcOrd="0" destOrd="0" presId="urn:microsoft.com/office/officeart/2005/8/layout/cycle4#1"/>
    <dgm:cxn modelId="{B1849228-2CBD-4914-9A4E-00C4A40E7B5A}" type="presParOf" srcId="{8CF759C2-42F5-4C8F-B1AF-6B0BF370CF7A}" destId="{1B6F4014-C340-4B11-B3F2-AB528339D6EB}" srcOrd="1" destOrd="0" presId="urn:microsoft.com/office/officeart/2005/8/layout/cycle4#1"/>
    <dgm:cxn modelId="{04A98F33-E624-4E7A-A36C-255F7A748E88}" type="presParOf" srcId="{1338B40F-A1B2-4363-9C16-F9E6DCD4C972}" destId="{FB444CE8-E843-45C5-BE8C-C750ABBED7BC}" srcOrd="3" destOrd="0" presId="urn:microsoft.com/office/officeart/2005/8/layout/cycle4#1"/>
    <dgm:cxn modelId="{CEDCFF44-40BF-4031-A46E-FC10B1AECAEB}" type="presParOf" srcId="{FB444CE8-E843-45C5-BE8C-C750ABBED7BC}" destId="{C20BBD56-608B-44A0-B63E-B4F7CDF0BDA6}" srcOrd="0" destOrd="0" presId="urn:microsoft.com/office/officeart/2005/8/layout/cycle4#1"/>
    <dgm:cxn modelId="{5DE5186B-AC99-4792-BC8E-7D97D1A1B010}" type="presParOf" srcId="{FB444CE8-E843-45C5-BE8C-C750ABBED7BC}" destId="{88D8BC0C-94EA-4E61-941F-ED6A6625B117}" srcOrd="1" destOrd="0" presId="urn:microsoft.com/office/officeart/2005/8/layout/cycle4#1"/>
    <dgm:cxn modelId="{5FB20A2D-1E6A-4D52-97A4-30D3724670BD}" type="presParOf" srcId="{1338B40F-A1B2-4363-9C16-F9E6DCD4C972}" destId="{B9F42956-9B01-4D6C-9EAE-9A80D36B174D}" srcOrd="4" destOrd="0" presId="urn:microsoft.com/office/officeart/2005/8/layout/cycle4#1"/>
    <dgm:cxn modelId="{C00E94AB-9796-4603-90AE-B8EF8FF9FA18}" type="presParOf" srcId="{CE82B0FF-7854-4A1A-9CCB-FC3D908D955B}" destId="{357CF302-4DD1-4014-83DE-CA08636D2199}" srcOrd="1" destOrd="0" presId="urn:microsoft.com/office/officeart/2005/8/layout/cycle4#1"/>
    <dgm:cxn modelId="{B61FE6DB-BCFB-41D6-ABBE-C84B0050B9E2}" type="presParOf" srcId="{357CF302-4DD1-4014-83DE-CA08636D2199}" destId="{35A63F59-B6BE-484F-AA88-B563EFDB8391}" srcOrd="0" destOrd="0" presId="urn:microsoft.com/office/officeart/2005/8/layout/cycle4#1"/>
    <dgm:cxn modelId="{A710285D-6F4D-4112-9F01-36E0D67BE483}" type="presParOf" srcId="{357CF302-4DD1-4014-83DE-CA08636D2199}" destId="{F385B679-F466-4A4A-A948-15A2EC6E77F8}" srcOrd="1" destOrd="0" presId="urn:microsoft.com/office/officeart/2005/8/layout/cycle4#1"/>
    <dgm:cxn modelId="{2851A9FE-7F99-4A8B-B5F5-415A4EF1DDD9}" type="presParOf" srcId="{357CF302-4DD1-4014-83DE-CA08636D2199}" destId="{FC272617-2F17-42D0-934A-E7DB4252C9FD}" srcOrd="2" destOrd="0" presId="urn:microsoft.com/office/officeart/2005/8/layout/cycle4#1"/>
    <dgm:cxn modelId="{61EA3715-FF4E-4366-B92C-B2FEB9A1B69B}" type="presParOf" srcId="{357CF302-4DD1-4014-83DE-CA08636D2199}" destId="{7035C630-A1FB-4043-A76C-C5CBC17F14CA}" srcOrd="3" destOrd="0" presId="urn:microsoft.com/office/officeart/2005/8/layout/cycle4#1"/>
    <dgm:cxn modelId="{6559B8CE-B539-4A6F-906A-0A61C949D605}" type="presParOf" srcId="{357CF302-4DD1-4014-83DE-CA08636D2199}" destId="{E07BA5D5-64ED-4FEB-8DC0-DF250EB2B02A}" srcOrd="4" destOrd="0" presId="urn:microsoft.com/office/officeart/2005/8/layout/cycle4#1"/>
    <dgm:cxn modelId="{3DAE0D8C-B85E-4F8C-9FBF-72F2BFCCCF2C}" type="presParOf" srcId="{CE82B0FF-7854-4A1A-9CCB-FC3D908D955B}" destId="{5CB5955D-C20E-4712-99B5-D81C3452C086}" srcOrd="2" destOrd="0" presId="urn:microsoft.com/office/officeart/2005/8/layout/cycle4#1"/>
    <dgm:cxn modelId="{88B24321-008E-4F09-B76F-86B6C3A37675}" type="presParOf" srcId="{CE82B0FF-7854-4A1A-9CCB-FC3D908D955B}" destId="{FF457F9F-81EE-4CED-B21B-23F6CDF45726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DFEE9-299C-4EFA-913A-0F32D3E60D19}">
      <dsp:nvSpPr>
        <dsp:cNvPr id="0" name=""/>
        <dsp:cNvSpPr/>
      </dsp:nvSpPr>
      <dsp:spPr>
        <a:xfrm>
          <a:off x="5468120" y="3427580"/>
          <a:ext cx="2490036" cy="1612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Поликлиники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Аптеки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50563" y="3866257"/>
        <a:ext cx="1672161" cy="1138870"/>
      </dsp:txXfrm>
    </dsp:sp>
    <dsp:sp modelId="{C20BBD56-608B-44A0-B63E-B4F7CDF0BDA6}">
      <dsp:nvSpPr>
        <dsp:cNvPr id="0" name=""/>
        <dsp:cNvSpPr/>
      </dsp:nvSpPr>
      <dsp:spPr>
        <a:xfrm>
          <a:off x="1224129" y="3312365"/>
          <a:ext cx="2490036" cy="1612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Магазины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Парикмахерские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9561" y="3751042"/>
        <a:ext cx="1672161" cy="1138870"/>
      </dsp:txXfrm>
    </dsp:sp>
    <dsp:sp modelId="{B30D2A0E-8287-4903-8C9A-7EBAB4355593}">
      <dsp:nvSpPr>
        <dsp:cNvPr id="0" name=""/>
        <dsp:cNvSpPr/>
      </dsp:nvSpPr>
      <dsp:spPr>
        <a:xfrm>
          <a:off x="5328603" y="216026"/>
          <a:ext cx="3012097" cy="1612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Школа - гимназия им. Горького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Детская музыкальная школа №3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Детская художественная школа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67664" y="251458"/>
        <a:ext cx="2037604" cy="1138870"/>
      </dsp:txXfrm>
    </dsp:sp>
    <dsp:sp modelId="{4CD8E89A-EE4C-4A66-8EF8-1E19C3AE2B97}">
      <dsp:nvSpPr>
        <dsp:cNvPr id="0" name=""/>
        <dsp:cNvSpPr/>
      </dsp:nvSpPr>
      <dsp:spPr>
        <a:xfrm>
          <a:off x="985608" y="0"/>
          <a:ext cx="2490036" cy="1612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Библиотека 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им.Алтынсарина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Драматический театр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Музей краеведческий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Музей МЧС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Геологический музей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1040" y="35432"/>
        <a:ext cx="1672161" cy="1138870"/>
      </dsp:txXfrm>
    </dsp:sp>
    <dsp:sp modelId="{35A63F59-B6BE-484F-AA88-B563EFDB8391}">
      <dsp:nvSpPr>
        <dsp:cNvPr id="0" name=""/>
        <dsp:cNvSpPr/>
      </dsp:nvSpPr>
      <dsp:spPr>
        <a:xfrm>
          <a:off x="2159519" y="287311"/>
          <a:ext cx="2182562" cy="218256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Учреждения культуры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2798777" y="926569"/>
        <a:ext cx="1543304" cy="1543304"/>
      </dsp:txXfrm>
    </dsp:sp>
    <dsp:sp modelId="{F385B679-F466-4A4A-A948-15A2EC6E77F8}">
      <dsp:nvSpPr>
        <dsp:cNvPr id="0" name=""/>
        <dsp:cNvSpPr/>
      </dsp:nvSpPr>
      <dsp:spPr>
        <a:xfrm rot="5400000">
          <a:off x="4442893" y="287311"/>
          <a:ext cx="2182562" cy="218256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Учреждения образования</a:t>
          </a:r>
          <a:endParaRPr lang="ru-RU" sz="1400" kern="1200" dirty="0">
            <a:solidFill>
              <a:srgbClr val="FF0000"/>
            </a:solidFill>
          </a:endParaRPr>
        </a:p>
      </dsp:txBody>
      <dsp:txXfrm rot="-5400000">
        <a:off x="4442893" y="926569"/>
        <a:ext cx="1543304" cy="1543304"/>
      </dsp:txXfrm>
    </dsp:sp>
    <dsp:sp modelId="{FC272617-2F17-42D0-934A-E7DB4252C9FD}">
      <dsp:nvSpPr>
        <dsp:cNvPr id="0" name=""/>
        <dsp:cNvSpPr/>
      </dsp:nvSpPr>
      <dsp:spPr>
        <a:xfrm rot="10800000">
          <a:off x="4443613" y="2570685"/>
          <a:ext cx="2181121" cy="218256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Учреждения здравоохранения</a:t>
          </a:r>
          <a:endParaRPr lang="ru-RU" sz="1400" kern="1200" dirty="0">
            <a:solidFill>
              <a:srgbClr val="FF0000"/>
            </a:solidFill>
          </a:endParaRPr>
        </a:p>
      </dsp:txBody>
      <dsp:txXfrm rot="10800000">
        <a:off x="4443613" y="2570685"/>
        <a:ext cx="1542285" cy="1543304"/>
      </dsp:txXfrm>
    </dsp:sp>
    <dsp:sp modelId="{7035C630-A1FB-4043-A76C-C5CBC17F14CA}">
      <dsp:nvSpPr>
        <dsp:cNvPr id="0" name=""/>
        <dsp:cNvSpPr/>
      </dsp:nvSpPr>
      <dsp:spPr>
        <a:xfrm rot="16200000">
          <a:off x="2159519" y="2570685"/>
          <a:ext cx="2182562" cy="218256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Предприятия, предоставляющие услуги</a:t>
          </a:r>
          <a:endParaRPr lang="ru-RU" sz="1400" kern="1200" dirty="0">
            <a:solidFill>
              <a:srgbClr val="FF0000"/>
            </a:solidFill>
          </a:endParaRPr>
        </a:p>
      </dsp:txBody>
      <dsp:txXfrm rot="5400000">
        <a:off x="2798777" y="2570685"/>
        <a:ext cx="1543304" cy="1543304"/>
      </dsp:txXfrm>
    </dsp:sp>
    <dsp:sp modelId="{5CB5955D-C20E-4712-99B5-D81C3452C086}">
      <dsp:nvSpPr>
        <dsp:cNvPr id="0" name=""/>
        <dsp:cNvSpPr/>
      </dsp:nvSpPr>
      <dsp:spPr>
        <a:xfrm>
          <a:off x="4015706" y="2066629"/>
          <a:ext cx="753563" cy="65527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57F9F-81EE-4CED-B21B-23F6CDF45726}">
      <dsp:nvSpPr>
        <dsp:cNvPr id="0" name=""/>
        <dsp:cNvSpPr/>
      </dsp:nvSpPr>
      <dsp:spPr>
        <a:xfrm rot="10800000">
          <a:off x="4015706" y="2318657"/>
          <a:ext cx="753563" cy="65527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4F98-16B8-4123-BF57-24FAB41D59E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47CC-4D0B-4A18-A1F7-0C0E68123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4F98-16B8-4123-BF57-24FAB41D59E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47CC-4D0B-4A18-A1F7-0C0E68123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4F98-16B8-4123-BF57-24FAB41D59E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47CC-4D0B-4A18-A1F7-0C0E68123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4F98-16B8-4123-BF57-24FAB41D59E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47CC-4D0B-4A18-A1F7-0C0E68123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4F98-16B8-4123-BF57-24FAB41D59E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47CC-4D0B-4A18-A1F7-0C0E68123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4F98-16B8-4123-BF57-24FAB41D59E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47CC-4D0B-4A18-A1F7-0C0E68123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4F98-16B8-4123-BF57-24FAB41D59E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47CC-4D0B-4A18-A1F7-0C0E68123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4F98-16B8-4123-BF57-24FAB41D59E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47CC-4D0B-4A18-A1F7-0C0E68123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4F98-16B8-4123-BF57-24FAB41D59E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47CC-4D0B-4A18-A1F7-0C0E68123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4F98-16B8-4123-BF57-24FAB41D59E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47CC-4D0B-4A18-A1F7-0C0E68123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4F98-16B8-4123-BF57-24FAB41D59E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47CC-4D0B-4A18-A1F7-0C0E68123D6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9394F98-16B8-4123-BF57-24FAB41D59E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09F47CC-4D0B-4A18-A1F7-0C0E68123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32656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 педсовете из опыта работы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социумом как фактор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социальной компетентности воспитанников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старшей группы 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Терехова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2060848"/>
            <a:ext cx="4176464" cy="468052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7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Задачи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художественно-эстетического воспитания дошкольников успешно решаются в процессе приобщения детей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музыкальной и театральной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культуре, развития представлений о различных жанрах искусства. Театр  - это особый мир, где ребенок познает сущность добра и зла,  приобщается к большому искусству. Дети нашего детского сада являются постоянными зрителями театральных постановок.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552235"/>
            <a:ext cx="4321714" cy="414908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2552235"/>
            <a:ext cx="4213702" cy="4167753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83942" y="517496"/>
            <a:ext cx="15298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10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856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дошкольного образования можно говорить только тогда, когда в нем присутствуют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здоровьеукрепляющая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составляющие, поэтому одной из задач педагогического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 и коллектива нашей группы,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налаживание тесного сотрудничества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поликлиникой. Построено четкое взаимодействие этих институтов детства: с одной стороны, врач-педиатр, информирует родителей и педагогов о необходимости оказания помощи детям, с другой - медсестры детского сада активно включаются в деятельность поликлиники.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1594" y="2636912"/>
            <a:ext cx="47804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медицинских картах прослеживается физическое и психическое состояние ребенка с момента поступления в детский сад до выпуска в школу: антропометрия, динамика заболеваемости, переход из одной группы здоровья в другую, данные осмотра   врачами  специалистами.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064" y="2743186"/>
            <a:ext cx="3995936" cy="399424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1"/>
            <a:ext cx="85689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старших групп не могут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успешно реализовывать свою деятельность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воспитанников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широкого сотрудничества с социумом на уровне социального партнерства.</a:t>
            </a:r>
          </a:p>
          <a:p>
            <a:r>
              <a:rPr lang="ru-RU" dirty="0"/>
              <a:t> 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8024" y="1988840"/>
            <a:ext cx="4148822" cy="4748591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8626" y="1988840"/>
            <a:ext cx="4307370" cy="4748591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62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16632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Чтобы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решать имеющиеся проблемы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 переходим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новый уровень взаимодействия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социумом. В старшей группе мы вышли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пределы территориальной ограниченности своего детского сада,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становимся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«открытой системой».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партнерства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росту профессионального мастерства всех специалистов детского сада, работающих с детьми, поднимает статус учреждения на городском уровне, указывает на особую роль его социальных связей в творческом развитии каждой личности и тех взрослых, которые входят в ближайшее окружение ребенка-дошкольника. Что в конечном итоге позволяет судить о качестве дошкольного образования в конкретном учреждении. 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32040" y="3902284"/>
            <a:ext cx="4032448" cy="283908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7564" y="3902284"/>
            <a:ext cx="4032448" cy="2839084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1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 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социума для создания единой воспитательной системы.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4256" y="2060848"/>
            <a:ext cx="4032448" cy="3487156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5976" y="3140968"/>
            <a:ext cx="4032448" cy="348715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88640"/>
            <a:ext cx="378165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1.Отработать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взаимодействия с социальными институтами образования, культуры, истории.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Формировать способность адекватно ориентироваться в доступном социальном окружении.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3.Развивать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способности, доброжелательность к окружающим, готовность к сотрудничеству и самореализации.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  Стимулировать развитие активной гражданской позиции сопричастности к судьбе детского сада, города, Малой родины.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67944" y="3071850"/>
            <a:ext cx="4886854" cy="370318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97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выявленных потенциальных возможностей и интересов детей нашего детского сада, их дифференциация по направлениям позволили спланировать и организовать совместную работу детского сада  с  такими социальными институтами: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48934077"/>
              </p:ext>
            </p:extLst>
          </p:nvPr>
        </p:nvGraphicFramePr>
        <p:xfrm>
          <a:off x="179512" y="1700808"/>
          <a:ext cx="87849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09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393" y="188640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Организация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социокультурной связи между детским садом и этими учреждениями позволяет использовать максимум возможностей для развития интересов детей и их индивидуальных возможностей, решать многие образовательные задачи, тем самым, повышая качество образовательных услуг и уровень реализации стандартов дошкольного образования. Развитие социальных связей детского сада с культурными и научными центрами дает дополнительный импульс для духовного развития и обогащения личности ребенка с первых лет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43372" y="2571745"/>
            <a:ext cx="5000628" cy="41616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643182"/>
            <a:ext cx="4214842" cy="400052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88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911" y="260648"/>
            <a:ext cx="8856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детского сада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гимназии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им.Горького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основывается на взаимопонимании, сотрудничестве, доверительности. Нами разработан план по развитию познавательной активности ребенка, творческих способностей,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любознательности, исследовательского интереса, ответственности, которые являются основаниями преемственности для детского сада и начальной школы. Посещая школу, дети обращают внимание на поведение старших ребят, как дети отвечают на уроке, как ведут себя во время перемены.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29156" y="2978166"/>
            <a:ext cx="4500562" cy="372924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4910" y="2815194"/>
            <a:ext cx="4663113" cy="388000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целостного представления об окружающем мире, развития познавательной мотивации, освоения им общечеловеческих ценностей, формирования базиса личностной культуры, мы установили тесные связи с Краеведческим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геологическим разведывательным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музеями и музеем МЧС. Данные  учреждения в своем пространстве совмещает различные временные связи, нравственные, художественные и эстетические ценности</a:t>
            </a:r>
            <a:r>
              <a:rPr lang="ru-RU" dirty="0"/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57818" y="2357430"/>
            <a:ext cx="3571900" cy="3470777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84852" y="3194006"/>
            <a:ext cx="3444535" cy="3435005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012" y="2348880"/>
            <a:ext cx="3538170" cy="352489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3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2461" y="188640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Проводя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магазины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продолжаем  знакомить детей с социально значимыми  зданиями города их назначением. Рядом с детским садом находится магазин «Бородинский», «Центральный», «Овощной», книжный. Дети знакомятся  с содержанием и значением труда продавца для жителей города. Расширяют знания о товарах, о продуктах питания. Формируются и совершенствуются навыки культуры поведения в общественных местах.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2357430"/>
            <a:ext cx="4255716" cy="4362559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14810" y="2357430"/>
            <a:ext cx="4786346" cy="4403981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31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159</TotalTime>
  <Words>193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20</cp:revision>
  <dcterms:created xsi:type="dcterms:W3CDTF">2014-11-04T17:05:25Z</dcterms:created>
  <dcterms:modified xsi:type="dcterms:W3CDTF">2014-12-08T14:44:09Z</dcterms:modified>
</cp:coreProperties>
</file>